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4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1194" y="-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3655857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5861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80616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18987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95881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85840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2114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51550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4317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2167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4621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50060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38119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03862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33913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09789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11433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9791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subTitle" idx="1"/>
          </p:nvPr>
        </p:nvSpPr>
        <p:spPr>
          <a:xfrm>
            <a:off x="685800" y="3786737"/>
            <a:ext cx="7772400" cy="104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685800" y="2111123"/>
            <a:ext cx="7772400" cy="1546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800"/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39945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2"/>
          </p:nvPr>
        </p:nvSpPr>
        <p:spPr>
          <a:xfrm>
            <a:off x="4692273" y="1600200"/>
            <a:ext cx="39945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457200" y="5875079"/>
            <a:ext cx="8229600" cy="69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Clr>
                <a:schemeClr val="dk1"/>
              </a:buClr>
              <a:buSzPct val="100000"/>
              <a:buNone/>
              <a:defRPr sz="1800">
                <a:solidFill>
                  <a:schemeClr val="dk1"/>
                </a:solidFill>
              </a:defRPr>
            </a:lvl1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SzPct val="100000"/>
              <a:defRPr sz="3000"/>
            </a:lvl1pPr>
            <a:lvl2pPr>
              <a:spcBef>
                <a:spcPts val="480"/>
              </a:spcBef>
              <a:buSzPct val="100000"/>
              <a:defRPr sz="2400"/>
            </a:lvl2pPr>
            <a:lvl3pPr>
              <a:spcBef>
                <a:spcPts val="480"/>
              </a:spcBef>
              <a:buSzPct val="100000"/>
              <a:defRPr sz="2400"/>
            </a:lvl3pPr>
            <a:lvl4pPr>
              <a:spcBef>
                <a:spcPts val="360"/>
              </a:spcBef>
              <a:buSzPct val="100000"/>
              <a:defRPr sz="1800"/>
            </a:lvl4pPr>
            <a:lvl5pPr>
              <a:spcBef>
                <a:spcPts val="360"/>
              </a:spcBef>
              <a:buSzPct val="100000"/>
              <a:defRPr sz="1800"/>
            </a:lvl5pPr>
            <a:lvl6pPr>
              <a:spcBef>
                <a:spcPts val="360"/>
              </a:spcBef>
              <a:buSzPct val="100000"/>
              <a:defRPr sz="1800"/>
            </a:lvl6pPr>
            <a:lvl7pPr>
              <a:spcBef>
                <a:spcPts val="360"/>
              </a:spcBef>
              <a:buSzPct val="100000"/>
              <a:defRPr sz="1800"/>
            </a:lvl7pPr>
            <a:lvl8pPr>
              <a:spcBef>
                <a:spcPts val="360"/>
              </a:spcBef>
              <a:buSzPct val="100000"/>
              <a:defRPr sz="1800"/>
            </a:lvl8pPr>
            <a:lvl9pPr>
              <a:spcBef>
                <a:spcPts val="36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dk1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Shape 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Shape 31"/>
          <p:cNvSpPr txBox="1"/>
          <p:nvPr/>
        </p:nvSpPr>
        <p:spPr>
          <a:xfrm>
            <a:off x="0" y="0"/>
            <a:ext cx="91440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4800" b="1">
                <a:solidFill>
                  <a:schemeClr val="dk1"/>
                </a:solidFill>
              </a:rPr>
              <a:t>Analyse- und Designmodell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ctrTitle"/>
          </p:nvPr>
        </p:nvSpPr>
        <p:spPr>
          <a:xfrm>
            <a:off x="685800" y="2655748"/>
            <a:ext cx="7772400" cy="154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6000"/>
              <a:t>Klassen</a:t>
            </a:r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58202" y="6333125"/>
            <a:ext cx="647400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10</a:t>
            </a:fld>
            <a:r>
              <a:rPr lang="de"/>
              <a:t>/14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8546" y="0"/>
            <a:ext cx="676690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8447376" y="6333125"/>
            <a:ext cx="658200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11</a:t>
            </a:fld>
            <a:r>
              <a:rPr lang="de"/>
              <a:t>/14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087" y="0"/>
            <a:ext cx="8318173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Shape 102"/>
          <p:cNvSpPr txBox="1">
            <a:spLocks noGrp="1"/>
          </p:cNvSpPr>
          <p:nvPr>
            <p:ph type="sldNum" idx="12"/>
          </p:nvPr>
        </p:nvSpPr>
        <p:spPr>
          <a:xfrm>
            <a:off x="8482500" y="6333125"/>
            <a:ext cx="6230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12</a:t>
            </a:fld>
            <a:r>
              <a:rPr lang="de"/>
              <a:t>/14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42" y="765570"/>
            <a:ext cx="9052557" cy="5381213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8482500" y="6333125"/>
            <a:ext cx="6230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13</a:t>
            </a:fld>
            <a:r>
              <a:rPr lang="de"/>
              <a:t>/14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sldNum" idx="12"/>
          </p:nvPr>
        </p:nvSpPr>
        <p:spPr>
          <a:xfrm>
            <a:off x="8482500" y="6333125"/>
            <a:ext cx="6230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14</a:t>
            </a:fld>
            <a:r>
              <a:rPr lang="de"/>
              <a:t>/14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181" y="450173"/>
            <a:ext cx="6814620" cy="5882952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ctrTitle"/>
          </p:nvPr>
        </p:nvSpPr>
        <p:spPr>
          <a:xfrm>
            <a:off x="685800" y="2111123"/>
            <a:ext cx="7772400" cy="1546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de"/>
              <a:t>Fragen?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16</a:t>
            </a:fld>
            <a:endParaRPr lang="de"/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Shape 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Shape 37"/>
          <p:cNvSpPr txBox="1"/>
          <p:nvPr/>
        </p:nvSpPr>
        <p:spPr>
          <a:xfrm>
            <a:off x="0" y="0"/>
            <a:ext cx="9144000" cy="300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de" sz="4800" b="1">
                <a:solidFill>
                  <a:schemeClr val="dk1"/>
                </a:solidFill>
              </a:rPr>
              <a:t>Analyse- und Designmodell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de"/>
              <a:t>Spielidee: Wiesn-Run</a:t>
            </a:r>
          </a:p>
        </p:txBody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6868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de">
                <a:solidFill>
                  <a:schemeClr val="dk1"/>
                </a:solidFill>
              </a:rPr>
              <a:t>Spielfigur: Bayer der durchs Oktoberfest irrt</a:t>
            </a:r>
          </a:p>
          <a:p>
            <a:pPr marL="4572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de">
                <a:solidFill>
                  <a:schemeClr val="dk1"/>
                </a:solidFill>
              </a:rPr>
              <a:t>Fähigkeiten Spielfigur: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de">
                <a:solidFill>
                  <a:schemeClr val="dk1"/>
                </a:solidFill>
              </a:rPr>
              <a:t>Bewegung: In Richtung rechter Spielrand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de">
                <a:solidFill>
                  <a:schemeClr val="dk1"/>
                </a:solidFill>
              </a:rPr>
              <a:t>Angriff: Springen senkrecht oder schräg vorwärts 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de">
                <a:solidFill>
                  <a:schemeClr val="dk1"/>
                </a:solidFill>
              </a:rPr>
              <a:t>Angriff: Horizontales Werfen von Bierkrügen</a:t>
            </a:r>
          </a:p>
          <a:p>
            <a:pPr marL="457200" lvl="0" indent="0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</a:endParaRPr>
          </a:p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de">
                <a:solidFill>
                  <a:schemeClr val="dk1"/>
                </a:solidFill>
              </a:rPr>
              <a:t>Gegner: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de">
                <a:solidFill>
                  <a:schemeClr val="dk1"/>
                </a:solidFill>
              </a:rPr>
              <a:t>Türsteher: Schaden durch Kontakt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de">
                <a:solidFill>
                  <a:schemeClr val="dk1"/>
                </a:solidFill>
              </a:rPr>
              <a:t>Betrunkener Tourist: wirft Masskrüge</a:t>
            </a:r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3</a:t>
            </a:fld>
            <a:r>
              <a:rPr lang="de"/>
              <a:t>/14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de"/>
              <a:t>Spielerzustand</a:t>
            </a:r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</a:pPr>
            <a:r>
              <a:rPr lang="de">
                <a:solidFill>
                  <a:schemeClr val="dk1"/>
                </a:solidFill>
              </a:rPr>
              <a:t>Gesundheit: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de" sz="2400">
                <a:solidFill>
                  <a:schemeClr val="dk1"/>
                </a:solidFill>
              </a:rPr>
              <a:t>+ Hendl</a:t>
            </a:r>
          </a:p>
          <a:p>
            <a:pPr indent="457200" rtl="0">
              <a:spcBef>
                <a:spcPts val="0"/>
              </a:spcBef>
              <a:buNone/>
            </a:pPr>
            <a:r>
              <a:rPr lang="de" sz="2400">
                <a:solidFill>
                  <a:schemeClr val="dk1"/>
                </a:solidFill>
              </a:rPr>
              <a:t>+ Bier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de" sz="2400">
                <a:solidFill>
                  <a:schemeClr val="dk1"/>
                </a:solidFill>
              </a:rPr>
              <a:t>- Gegnerkontakt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de" sz="2400">
                <a:solidFill>
                  <a:schemeClr val="dk1"/>
                </a:solidFill>
              </a:rPr>
              <a:t>- Bierkrugtreffer</a:t>
            </a:r>
          </a:p>
          <a:p>
            <a:pPr lvl="0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</a:endParaRP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Alkoholpegel: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de" sz="2400"/>
              <a:t>+ Bier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de" sz="2400"/>
              <a:t>- Hendl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de" sz="2400"/>
              <a:t>- Zeit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4</a:t>
            </a:fld>
            <a:r>
              <a:rPr lang="de"/>
              <a:t>/14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de"/>
              <a:t>Ziel des Spiels</a:t>
            </a:r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 dirty="0"/>
              <a:t>Score-Punkte sammeln durch</a:t>
            </a:r>
          </a:p>
          <a:p>
            <a:pPr marL="914400" lvl="1" indent="-381000"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 dirty="0"/>
              <a:t>Hohen Alkohol </a:t>
            </a:r>
            <a:r>
              <a:rPr lang="de" dirty="0" smtClean="0"/>
              <a:t>Pegel</a:t>
            </a:r>
            <a:endParaRPr lang="de" dirty="0" smtClean="0"/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 dirty="0" smtClean="0"/>
              <a:t>Außer </a:t>
            </a:r>
            <a:r>
              <a:rPr lang="de" dirty="0"/>
              <a:t>Kraft gesetzte Gegner 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 dirty="0"/>
              <a:t>Zurückgelegte Strecke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 dirty="0"/>
              <a:t>Gesammelte Powerups </a:t>
            </a:r>
          </a:p>
          <a:p>
            <a:pPr marL="457200" lvl="0" indent="0" rtl="0">
              <a:spcBef>
                <a:spcPts val="0"/>
              </a:spcBef>
              <a:buNone/>
            </a:pPr>
            <a:endParaRPr dirty="0"/>
          </a:p>
          <a:p>
            <a:pPr lvl="0" rtl="0">
              <a:spcBef>
                <a:spcPts val="0"/>
              </a:spcBef>
              <a:buNone/>
            </a:pPr>
            <a:r>
              <a:rPr lang="de" dirty="0">
                <a:solidFill>
                  <a:schemeClr val="dk1"/>
                </a:solidFill>
              </a:rPr>
              <a:t>Optionale Module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de" dirty="0">
                <a:solidFill>
                  <a:schemeClr val="dk1"/>
                </a:solidFill>
              </a:rPr>
              <a:t>Bewegungsparallaxe</a:t>
            </a: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de" dirty="0" smtClean="0">
                <a:solidFill>
                  <a:schemeClr val="dk1"/>
                </a:solidFill>
              </a:rPr>
              <a:t>2D Soundausgabe</a:t>
            </a:r>
            <a:endParaRPr lang="de" dirty="0">
              <a:solidFill>
                <a:schemeClr val="dk1"/>
              </a:solidFill>
            </a:endParaRPr>
          </a:p>
          <a:p>
            <a:pPr marL="914400" lvl="1" indent="-381000" rtl="0">
              <a:spcBef>
                <a:spcPts val="0"/>
              </a:spcBef>
              <a:buClr>
                <a:schemeClr val="dk1"/>
              </a:buClr>
              <a:buSzPct val="80000"/>
              <a:buFont typeface="Arial"/>
              <a:buChar char="○"/>
            </a:pPr>
            <a:r>
              <a:rPr lang="de" dirty="0">
                <a:solidFill>
                  <a:schemeClr val="dk1"/>
                </a:solidFill>
              </a:rPr>
              <a:t>Ziel: Möglichst viele Spielfunktionen selbst programmieren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5</a:t>
            </a:fld>
            <a:r>
              <a:rPr lang="de"/>
              <a:t>/14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de"/>
              <a:t>Levels</a:t>
            </a:r>
          </a:p>
        </p:txBody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Weg zum Zelt (Hauptstraße)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/>
              <a:t>nur Hindernisse, keine Gegner</a:t>
            </a: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Hacker-Zelt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/>
              <a:t>Türsteher als Gegner</a:t>
            </a: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Käfer-Zelt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/>
              <a:t>masskrugwerfende Touristen, mehr Türsteher</a:t>
            </a:r>
          </a:p>
          <a:p>
            <a:pPr marL="914400" lvl="1" indent="-38100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/>
              <a:t>Endgegner am Ende des Levels</a:t>
            </a:r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6</a:t>
            </a:fld>
            <a:r>
              <a:rPr lang="de"/>
              <a:t>/14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Shape 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2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/>
              <a:t>Menüs</a:t>
            </a:r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Graphische Implementierung</a:t>
            </a: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Steuerung über Tastatur</a:t>
            </a: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Startmenü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/>
              <a:t>Spiel Starten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/>
              <a:t>Spielstatistik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/>
              <a:t>Spiel Beenden</a:t>
            </a: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Spielstatistikmenü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/>
              <a:t>Score, getötete Gegner, gesammelte Powerups, Zeit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>
                <a:solidFill>
                  <a:schemeClr val="dk1"/>
                </a:solidFill>
              </a:rPr>
              <a:t>wird in Textdatei gespeichert</a:t>
            </a:r>
          </a:p>
          <a:p>
            <a:pPr marL="914400" lvl="1" indent="-381000" rtl="0">
              <a:spcBef>
                <a:spcPts val="0"/>
              </a:spcBef>
              <a:buClr>
                <a:srgbClr val="000000"/>
              </a:buClr>
              <a:buSzPct val="80000"/>
              <a:buFont typeface="Arial"/>
              <a:buChar char="○"/>
            </a:pPr>
            <a:r>
              <a:rPr lang="de"/>
              <a:t>neue Score: Namenseingabe </a:t>
            </a:r>
            <a:r>
              <a:rPr lang="de">
                <a:solidFill>
                  <a:schemeClr val="dk1"/>
                </a:solidFill>
              </a:rPr>
              <a:t>am Ende vom Spiel </a:t>
            </a:r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8</a:t>
            </a:fld>
            <a:r>
              <a:rPr lang="de"/>
              <a:t>/14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457200" y="337804"/>
            <a:ext cx="8229600" cy="11432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de"/>
              <a:t>Physik</a:t>
            </a:r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Koordinaten und Geschwindigkeiten in Integern</a:t>
            </a: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Bewegungsberechnung durch einfache Integration der Geschwindigkeit</a:t>
            </a: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Kollisionskontrolle und Korrektur der Bewegungen</a:t>
            </a:r>
          </a:p>
          <a:p>
            <a:pPr marL="457200" lvl="0" indent="-419100" rtl="0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●"/>
            </a:pPr>
            <a:r>
              <a:rPr lang="de"/>
              <a:t>Sprünge über Lookup-Table</a:t>
            </a:r>
          </a:p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8556791" y="6333134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de"/>
              <a:t>9</a:t>
            </a:fld>
            <a:r>
              <a:rPr lang="de"/>
              <a:t>/14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ight-gradien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194</Words>
  <Application>Microsoft Office PowerPoint</Application>
  <PresentationFormat>Bildschirmpräsentation (4:3)</PresentationFormat>
  <Paragraphs>73</Paragraphs>
  <Slides>16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18" baseType="lpstr">
      <vt:lpstr>Arial</vt:lpstr>
      <vt:lpstr>light-gradient</vt:lpstr>
      <vt:lpstr>PowerPoint-Präsentation</vt:lpstr>
      <vt:lpstr>PowerPoint-Präsentation</vt:lpstr>
      <vt:lpstr>Spielidee: Wiesn-Run</vt:lpstr>
      <vt:lpstr>Spielerzustand</vt:lpstr>
      <vt:lpstr>Ziel des Spiels</vt:lpstr>
      <vt:lpstr>Levels</vt:lpstr>
      <vt:lpstr>PowerPoint-Präsentation</vt:lpstr>
      <vt:lpstr>Menüs</vt:lpstr>
      <vt:lpstr>Physik</vt:lpstr>
      <vt:lpstr>Klassen</vt:lpstr>
      <vt:lpstr>PowerPoint-Präsentation</vt:lpstr>
      <vt:lpstr>PowerPoint-Präsentation</vt:lpstr>
      <vt:lpstr>PowerPoint-Präsentation</vt:lpstr>
      <vt:lpstr>PowerPoint-Präsentation</vt:lpstr>
      <vt:lpstr>Fragen?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Felix</dc:creator>
  <cp:lastModifiedBy>Felix</cp:lastModifiedBy>
  <cp:revision>5</cp:revision>
  <dcterms:modified xsi:type="dcterms:W3CDTF">2015-06-03T12:35:39Z</dcterms:modified>
</cp:coreProperties>
</file>